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7"/>
  </p:notesMasterIdLst>
  <p:handoutMasterIdLst>
    <p:handoutMasterId r:id="rId28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1" r:id="rId17"/>
    <p:sldId id="360" r:id="rId18"/>
    <p:sldId id="371" r:id="rId19"/>
    <p:sldId id="372" r:id="rId20"/>
    <p:sldId id="373" r:id="rId21"/>
    <p:sldId id="374" r:id="rId22"/>
    <p:sldId id="376" r:id="rId23"/>
    <p:sldId id="367" r:id="rId24"/>
    <p:sldId id="377" r:id="rId25"/>
    <p:sldId id="379" r:id="rId2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899"/>
    <p:restoredTop sz="94660"/>
  </p:normalViewPr>
  <p:slideViewPr>
    <p:cSldViewPr showGuides="1">
      <p:cViewPr varScale="1">
        <p:scale>
          <a:sx n="148" d="100"/>
          <a:sy n="148" d="100"/>
        </p:scale>
        <p:origin x="132" y="168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t>09/12/2025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09/12/2025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71600" y="1131590"/>
            <a:ext cx="7704856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Comment demander sa voie d’orientation après la 3</a:t>
            </a:r>
            <a:r>
              <a:rPr lang="fr-FR" sz="28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</a:p>
          <a:p>
            <a:pPr marL="180000" lvl="1" indent="0">
              <a:buNone/>
            </a:pPr>
            <a:endParaRPr lang="fr-FR" sz="2800" b="1" i="1" dirty="0">
              <a:solidFill>
                <a:srgbClr val="00006D"/>
              </a:solidFill>
            </a:endParaRPr>
          </a:p>
          <a:p>
            <a:pPr marL="180000" lvl="1" indent="0">
              <a:buNone/>
            </a:pPr>
            <a:r>
              <a:rPr lang="fr-FR" sz="2800" b="1" i="1" dirty="0">
                <a:solidFill>
                  <a:srgbClr val="00006D"/>
                </a:solidFill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21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84437" y="2283718"/>
            <a:ext cx="3161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3e.</a:t>
            </a:r>
          </a:p>
        </p:txBody>
      </p:sp>
    </p:spTree>
    <p:extLst>
      <p:ext uri="{BB962C8B-B14F-4D97-AF65-F5344CB8AC3E}">
        <p14:creationId xmlns:p14="http://schemas.microsoft.com/office/powerpoint/2010/main" val="3526351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43" y="526123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313" y="3219822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trois choix. </a:t>
            </a:r>
          </a:p>
        </p:txBody>
      </p:sp>
    </p:spTree>
    <p:extLst>
      <p:ext uri="{BB962C8B-B14F-4D97-AF65-F5344CB8AC3E}">
        <p14:creationId xmlns:p14="http://schemas.microsoft.com/office/powerpoint/2010/main" val="2834010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56616" y="1805200"/>
            <a:ext cx="3645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592525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2931790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enregistrés sont envoyés automatiquement à l’établissement pour le conseil de classe.</a:t>
            </a:r>
          </a:p>
        </p:txBody>
      </p:sp>
    </p:spTree>
    <p:extLst>
      <p:ext uri="{BB962C8B-B14F-4D97-AF65-F5344CB8AC3E}">
        <p14:creationId xmlns:p14="http://schemas.microsoft.com/office/powerpoint/2010/main" val="83663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2020275"/>
            <a:ext cx="3312368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</p:spTree>
    <p:extLst>
      <p:ext uri="{BB962C8B-B14F-4D97-AF65-F5344CB8AC3E}">
        <p14:creationId xmlns:p14="http://schemas.microsoft.com/office/powerpoint/2010/main" val="1663070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662541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51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699542"/>
            <a:ext cx="6120130" cy="387921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977" y="2662537"/>
            <a:ext cx="28872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911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1458" y="2139702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637" y="396012"/>
            <a:ext cx="4127746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" y="874738"/>
            <a:ext cx="9143999" cy="3908762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4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48026"/>
            <a:ext cx="824444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vous permet de formuler vos choix et de prendre connaissance de l’avis du conseil de classe.</a:t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5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715766"/>
            <a:ext cx="41764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60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8289" y="2067694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202" y="774315"/>
            <a:ext cx="2660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la 3</a:t>
            </a:r>
            <a:r>
              <a:rPr lang="fr-FR" sz="16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1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service Orientation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83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demander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42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9218" y="699542"/>
            <a:ext cx="4356992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demander une voie d’orientation 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: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1.   Choisir son orientation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boutons sont activés successivement un par un en fonction de la progression du calendrier pour chacune des étapes.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</p:spTree>
    <p:extLst>
      <p:ext uri="{BB962C8B-B14F-4D97-AF65-F5344CB8AC3E}">
        <p14:creationId xmlns:p14="http://schemas.microsoft.com/office/powerpoint/2010/main" val="2300596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  <p:sp>
        <p:nvSpPr>
          <p:cNvPr id="9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3</a:t>
            </a:r>
            <a:r>
              <a:rPr lang="fr-FR" sz="1800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: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indique son avis.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pourrez prendre connaissance de l’avis du conseil de classe pour chacun de vos choix.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Prenez connaissance de l’avis du conseil de classe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</a:t>
            </a:r>
          </a:p>
        </p:txBody>
      </p:sp>
    </p:spTree>
    <p:extLst>
      <p:ext uri="{BB962C8B-B14F-4D97-AF65-F5344CB8AC3E}">
        <p14:creationId xmlns:p14="http://schemas.microsoft.com/office/powerpoint/2010/main" val="1649042672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B279A5-87A2-445D-95C3-916EB9C5F0E3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1306</TotalTime>
  <Words>698</Words>
  <Application>Microsoft Office PowerPoint</Application>
  <PresentationFormat>Affichage à l'écran (16:9)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Marianne</vt:lpstr>
      <vt:lpstr>MINISTÈRIEL</vt:lpstr>
      <vt:lpstr>1_Conception personnalisée</vt:lpstr>
      <vt:lpstr>3_Conception personnalisée</vt:lpstr>
      <vt:lpstr>Conception personnalisée</vt:lpstr>
      <vt:lpstr>2_Conception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secretariat1</cp:lastModifiedBy>
  <cp:revision>115</cp:revision>
  <dcterms:created xsi:type="dcterms:W3CDTF">2020-03-05T15:21:24Z</dcterms:created>
  <dcterms:modified xsi:type="dcterms:W3CDTF">2025-12-09T10:21:13Z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